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3"/>
  </p:notesMasterIdLst>
  <p:sldIdLst>
    <p:sldId id="256" r:id="rId2"/>
  </p:sldIdLst>
  <p:sldSz cx="36576000" cy="27432000"/>
  <p:notesSz cx="20104100" cy="11449050"/>
  <p:embeddedFontLst>
    <p:embeddedFont>
      <p:font typeface="Franklin Gothic" panose="020B0604020202020204" charset="0"/>
      <p:bold r:id="rId4"/>
    </p:embeddedFont>
    <p:embeddedFont>
      <p:font typeface="Helvetica Neue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1836" y="108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964330" y="858675"/>
            <a:ext cx="10177500" cy="429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2010400" y="5438275"/>
            <a:ext cx="16083274" cy="5152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010400" y="5438275"/>
            <a:ext cx="16083274" cy="5152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7191375" y="858838"/>
            <a:ext cx="5722938" cy="4292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828799" y="6309358"/>
            <a:ext cx="32918400" cy="18105000"/>
          </a:xfrm>
          <a:prstGeom prst="rect">
            <a:avLst/>
          </a:prstGeom>
          <a:noFill/>
          <a:ln>
            <a:noFill/>
          </a:ln>
        </p:spPr>
        <p:txBody>
          <a:bodyPr lIns="183900" tIns="183900" rIns="183900" bIns="183900" anchor="t" anchorCtr="0"/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latin typeface="+mn-lt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841500" marR="0" lvl="2" indent="0" algn="l" rtl="0">
              <a:spcBef>
                <a:spcPts val="0"/>
              </a:spcBef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2755900" marR="0" lvl="3" indent="0" algn="l" rtl="0">
              <a:spcBef>
                <a:spcPts val="0"/>
              </a:spcBef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3683000" marR="0" lvl="4" indent="0" algn="l" rtl="0">
              <a:spcBef>
                <a:spcPts val="0"/>
              </a:spcBef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4597400" marR="0" lvl="5" indent="0" algn="l" rtl="0">
              <a:spcBef>
                <a:spcPts val="0"/>
              </a:spcBef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5511800" marR="0" lvl="6" indent="0" algn="l" rtl="0">
              <a:spcBef>
                <a:spcPts val="0"/>
              </a:spcBef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6438900" marR="0" lvl="7" indent="0" algn="l" rtl="0">
              <a:spcBef>
                <a:spcPts val="0"/>
              </a:spcBef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7353300" marR="0" lvl="8" indent="0" algn="l" rtl="0">
              <a:spcBef>
                <a:spcPts val="0"/>
              </a:spcBef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128835" y="496416"/>
            <a:ext cx="18318300" cy="2136000"/>
          </a:xfrm>
          <a:prstGeom prst="rect">
            <a:avLst/>
          </a:prstGeom>
          <a:noFill/>
          <a:ln>
            <a:noFill/>
          </a:ln>
        </p:spPr>
        <p:txBody>
          <a:bodyPr lIns="183900" tIns="183900" rIns="183900" bIns="183900" anchor="t" anchorCtr="0"/>
          <a:lstStyle>
            <a:lvl1pPr marL="0" marR="0" lvl="0" indent="0" algn="l" rtl="0">
              <a:spcBef>
                <a:spcPts val="0"/>
              </a:spcBef>
              <a:buSzPct val="25000"/>
              <a:buNone/>
              <a:defRPr sz="11800" b="1" i="0" u="none" strike="noStrike" cap="none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indent="0">
              <a:spcBef>
                <a:spcPts val="0"/>
              </a:spcBef>
              <a:buSzPct val="77777"/>
              <a:buNone/>
              <a:defRPr sz="3600"/>
            </a:lvl2pPr>
            <a:lvl3pPr lvl="2" indent="0">
              <a:spcBef>
                <a:spcPts val="0"/>
              </a:spcBef>
              <a:buSzPct val="77777"/>
              <a:buNone/>
              <a:defRPr sz="3600"/>
            </a:lvl3pPr>
            <a:lvl4pPr lvl="3" indent="0">
              <a:spcBef>
                <a:spcPts val="0"/>
              </a:spcBef>
              <a:buSzPct val="77777"/>
              <a:buNone/>
              <a:defRPr sz="3600"/>
            </a:lvl4pPr>
            <a:lvl5pPr lvl="4" indent="0">
              <a:spcBef>
                <a:spcPts val="0"/>
              </a:spcBef>
              <a:buSzPct val="77777"/>
              <a:buNone/>
              <a:defRPr sz="3600"/>
            </a:lvl5pPr>
            <a:lvl6pPr lvl="5" indent="0">
              <a:spcBef>
                <a:spcPts val="0"/>
              </a:spcBef>
              <a:buSzPct val="77777"/>
              <a:buNone/>
              <a:defRPr sz="3600"/>
            </a:lvl6pPr>
            <a:lvl7pPr lvl="6" indent="0">
              <a:spcBef>
                <a:spcPts val="0"/>
              </a:spcBef>
              <a:buSzPct val="77777"/>
              <a:buNone/>
              <a:defRPr sz="3600"/>
            </a:lvl7pPr>
            <a:lvl8pPr lvl="7" indent="0">
              <a:spcBef>
                <a:spcPts val="0"/>
              </a:spcBef>
              <a:buSzPct val="77777"/>
              <a:buNone/>
              <a:defRPr sz="3600"/>
            </a:lvl8pPr>
            <a:lvl9pPr lvl="8" indent="0">
              <a:spcBef>
                <a:spcPts val="0"/>
              </a:spcBef>
              <a:buSzPct val="77777"/>
              <a:buNone/>
              <a:defRPr sz="36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828799" y="6309358"/>
            <a:ext cx="32918400" cy="18105000"/>
          </a:xfrm>
          <a:prstGeom prst="rect">
            <a:avLst/>
          </a:prstGeom>
          <a:noFill/>
          <a:ln>
            <a:noFill/>
          </a:ln>
        </p:spPr>
        <p:txBody>
          <a:bodyPr lIns="183900" tIns="183900" rIns="183900" bIns="183900" anchor="t" anchorCtr="0"/>
          <a:lstStyle>
            <a:lvl1pPr marL="0" marR="0" lvl="0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841500" marR="0" lvl="2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2755900" marR="0" lvl="3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3683000" marR="0" lvl="4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4597400" marR="0" lvl="5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5511800" marR="0" lvl="6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6438900" marR="0" lvl="7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7353300" marR="0" lvl="8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27460398" y="25137207"/>
            <a:ext cx="7528800" cy="759300"/>
          </a:xfrm>
          <a:prstGeom prst="rect">
            <a:avLst/>
          </a:prstGeom>
          <a:noFill/>
          <a:ln>
            <a:noFill/>
          </a:ln>
        </p:spPr>
        <p:txBody>
          <a:bodyPr lIns="183900" tIns="183900" rIns="183900" bIns="183900" anchor="t" anchorCtr="0"/>
          <a:lstStyle>
            <a:lvl1pPr marL="0" marR="0" lvl="0" indent="0" algn="l" rtl="0">
              <a:spcBef>
                <a:spcPts val="0"/>
              </a:spcBef>
              <a:buSzPct val="140000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2pPr>
            <a:lvl3pPr marL="1841500" marR="0" lvl="2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3pPr>
            <a:lvl4pPr marL="2755900" marR="0" lvl="3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4pPr>
            <a:lvl5pPr marL="3683000" marR="0" lvl="4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5pPr>
            <a:lvl6pPr marL="4597400" marR="0" lvl="5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6pPr>
            <a:lvl7pPr marL="5511800" marR="0" lvl="6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7pPr>
            <a:lvl8pPr marL="6438900" marR="0" lvl="7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8pPr>
            <a:lvl9pPr marL="7353300" marR="0" lvl="8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1828799" y="25511761"/>
            <a:ext cx="8412600" cy="1371600"/>
          </a:xfrm>
          <a:prstGeom prst="rect">
            <a:avLst/>
          </a:prstGeom>
          <a:noFill/>
          <a:ln>
            <a:noFill/>
          </a:ln>
        </p:spPr>
        <p:txBody>
          <a:bodyPr lIns="183900" tIns="183900" rIns="183900" bIns="183900" anchor="t" anchorCtr="0"/>
          <a:lstStyle>
            <a:lvl1pPr marL="0" marR="0" lvl="0" indent="0" algn="l" rtl="0">
              <a:spcBef>
                <a:spcPts val="0"/>
              </a:spcBef>
              <a:buSzPct val="77777"/>
              <a:buNone/>
              <a:defRPr sz="3600" b="0" i="0" u="none" strike="noStrike" cap="none">
                <a:solidFill>
                  <a:srgbClr val="888888"/>
                </a:solidFill>
              </a:defRPr>
            </a:lvl1pPr>
            <a:lvl2pPr marL="914400" marR="0" lvl="1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2pPr>
            <a:lvl3pPr marL="1841500" marR="0" lvl="2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3pPr>
            <a:lvl4pPr marL="2755900" marR="0" lvl="3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4pPr>
            <a:lvl5pPr marL="3683000" marR="0" lvl="4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5pPr>
            <a:lvl6pPr marL="4597400" marR="0" lvl="5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6pPr>
            <a:lvl7pPr marL="5511800" marR="0" lvl="6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7pPr>
            <a:lvl8pPr marL="6438900" marR="0" lvl="7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8pPr>
            <a:lvl9pPr marL="7353300" marR="0" lvl="8" indent="0" algn="l" rtl="0">
              <a:spcBef>
                <a:spcPts val="0"/>
              </a:spcBef>
              <a:buSzPct val="77777"/>
              <a:buNone/>
              <a:defRPr sz="3600" b="0" i="0" u="none" strike="noStrike" cap="none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26334722" y="25511761"/>
            <a:ext cx="8412600" cy="13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>
                <a:solidFill>
                  <a:srgbClr val="888888"/>
                </a:solidFill>
              </a:rPr>
              <a:t>‹#›</a:t>
            </a:fld>
            <a:endParaRPr lang="en-US" sz="3600" b="0" i="0" u="none" strike="noStrike" cap="none">
              <a:solidFill>
                <a:srgbClr val="888888"/>
              </a:solidFill>
            </a:endParaRPr>
          </a:p>
        </p:txBody>
      </p:sp>
      <p:sp>
        <p:nvSpPr>
          <p:cNvPr id="11" name="Shape 44">
            <a:extLst>
              <a:ext uri="{FF2B5EF4-FFF2-40B4-BE49-F238E27FC236}">
                <a16:creationId xmlns:a16="http://schemas.microsoft.com/office/drawing/2014/main" id="{CD5AF425-920F-4994-AC82-2B76CA679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" y="-65031"/>
            <a:ext cx="36576000" cy="3846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EC0FEB-55AC-4277-B5EC-CA389CDFFC0D}"/>
              </a:ext>
            </a:extLst>
          </p:cNvPr>
          <p:cNvSpPr txBox="1"/>
          <p:nvPr userDrawn="1"/>
        </p:nvSpPr>
        <p:spPr>
          <a:xfrm>
            <a:off x="27800456" y="2241089"/>
            <a:ext cx="886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none" baseline="0" dirty="0">
                <a:solidFill>
                  <a:schemeClr val="bg1"/>
                </a:solidFill>
                <a:effectLst/>
                <a:latin typeface="+mj-lt"/>
              </a:rPr>
              <a:t>Undergraduate Showcase</a:t>
            </a:r>
          </a:p>
        </p:txBody>
      </p:sp>
      <p:pic>
        <p:nvPicPr>
          <p:cNvPr id="5" name="Picture 4" descr="logo of the University of North Dakota College of Arts and Sciences">
            <a:extLst>
              <a:ext uri="{FF2B5EF4-FFF2-40B4-BE49-F238E27FC236}">
                <a16:creationId xmlns:a16="http://schemas.microsoft.com/office/drawing/2014/main" id="{FEA60F65-1DCD-8B53-A326-6F435126E99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8254341" y="471939"/>
            <a:ext cx="7954876" cy="159882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40745" y="4346408"/>
            <a:ext cx="8165400" cy="1112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/>
          </a:p>
        </p:txBody>
      </p:sp>
      <p:sp>
        <p:nvSpPr>
          <p:cNvPr id="46" name="Shape 46"/>
          <p:cNvSpPr txBox="1">
            <a:spLocks noGrp="1"/>
          </p:cNvSpPr>
          <p:nvPr>
            <p:ph type="title" idx="4294967295"/>
          </p:nvPr>
        </p:nvSpPr>
        <p:spPr>
          <a:xfrm>
            <a:off x="641054" y="570075"/>
            <a:ext cx="27019546" cy="14203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-12700" rtl="0">
              <a:lnSpc>
                <a:spcPct val="100000"/>
              </a:lnSpc>
              <a:spcBef>
                <a:spcPts val="100"/>
              </a:spcBef>
              <a:buSzPct val="25000"/>
              <a:buNone/>
            </a:pPr>
            <a:r>
              <a:rPr lang="en-US" sz="8000" dirty="0">
                <a:latin typeface="+mj-lt"/>
                <a:ea typeface="Helvetica Neue"/>
                <a:cs typeface="Helvetica Neue"/>
                <a:sym typeface="Helvetica Neue"/>
              </a:rPr>
              <a:t>Your Project Title Here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655228" y="2196784"/>
            <a:ext cx="27617005" cy="14203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5000" b="1" dirty="0">
                <a:solidFill>
                  <a:srgbClr val="FFFFFF"/>
                </a:solidFill>
                <a:latin typeface="+mj-lt"/>
                <a:ea typeface="Helvetica Neue"/>
                <a:cs typeface="Helvetica Neue"/>
                <a:sym typeface="Helvetica Neue"/>
              </a:rPr>
              <a:t>Author(s) Name(s) Here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1735664" y="4339719"/>
            <a:ext cx="9144000" cy="1127400"/>
          </a:xfrm>
          <a:prstGeom prst="rect">
            <a:avLst/>
          </a:prstGeom>
          <a:solidFill>
            <a:srgbClr val="009A44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168575" rIns="0" bIns="0" anchor="t" anchorCtr="0">
            <a:noAutofit/>
          </a:bodyPr>
          <a:lstStyle/>
          <a:p>
            <a:pPr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6000" dirty="0">
                <a:solidFill>
                  <a:srgbClr val="FFFFFF"/>
                </a:solidFill>
                <a:latin typeface="+mj-lt"/>
                <a:ea typeface="Helvetica Neue"/>
                <a:cs typeface="Helvetica Neue"/>
                <a:sym typeface="Helvetica Neue"/>
              </a:rPr>
              <a:t>Introduction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1973524" y="5790500"/>
            <a:ext cx="8906139" cy="6074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50800" marR="304800" lvl="0" rtl="0">
              <a:lnSpc>
                <a:spcPct val="125000"/>
              </a:lnSpc>
              <a:spcBef>
                <a:spcPts val="600"/>
              </a:spcBef>
              <a:buSzPct val="100000"/>
            </a:pPr>
            <a:r>
              <a:rPr lang="en-US" sz="2800" dirty="0">
                <a:latin typeface="+mj-lt"/>
                <a:ea typeface="Helvetica Neue"/>
                <a:cs typeface="Helvetica Neue"/>
                <a:sym typeface="Helvetica Neue"/>
              </a:rPr>
              <a:t>Your text/information here.  Of course, section titles can be changed, and the number of sections can be increased or decreased by simply deleting or copying and pasting more title boxes.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1735490" y="12070969"/>
            <a:ext cx="9144000" cy="1127400"/>
          </a:xfrm>
          <a:prstGeom prst="rect">
            <a:avLst/>
          </a:prstGeom>
          <a:solidFill>
            <a:srgbClr val="009A44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168575" rIns="0" bIns="0" anchor="t" anchorCtr="0">
            <a:noAutofit/>
          </a:bodyPr>
          <a:lstStyle/>
          <a:p>
            <a:pPr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6000" dirty="0">
                <a:solidFill>
                  <a:srgbClr val="FFFFFF"/>
                </a:solidFill>
                <a:latin typeface="+mj-lt"/>
                <a:ea typeface="Helvetica Neue"/>
                <a:cs typeface="Helvetica Neue"/>
                <a:sym typeface="Helvetica Neue"/>
              </a:rPr>
              <a:t>Methods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1815302" y="13404738"/>
            <a:ext cx="9064188" cy="131128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50800" marR="304800" lvl="0" rtl="0">
              <a:lnSpc>
                <a:spcPct val="125000"/>
              </a:lnSpc>
              <a:spcBef>
                <a:spcPts val="600"/>
              </a:spcBef>
              <a:buSzPct val="100000"/>
            </a:pPr>
            <a:r>
              <a:rPr lang="en-US" sz="2800" dirty="0">
                <a:latin typeface="+mj-lt"/>
                <a:ea typeface="Helvetica Neue"/>
                <a:cs typeface="Helvetica Neue"/>
                <a:sym typeface="Helvetica Neue"/>
              </a:rPr>
              <a:t>Photos, figures, diagrams, charts, etc., can be included wherever they best fit to explain your project.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13716000" y="4339719"/>
            <a:ext cx="9144000" cy="1127400"/>
          </a:xfrm>
          <a:prstGeom prst="rect">
            <a:avLst/>
          </a:prstGeom>
          <a:solidFill>
            <a:srgbClr val="009A44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16857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6000" dirty="0">
                <a:solidFill>
                  <a:srgbClr val="FFFFFF"/>
                </a:solidFill>
                <a:latin typeface="+mj-lt"/>
                <a:ea typeface="Helvetica Neue"/>
                <a:cs typeface="Helvetica Neue"/>
                <a:sym typeface="Helvetica Neue"/>
              </a:rPr>
              <a:t>Results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13716000" y="5724900"/>
            <a:ext cx="9144000" cy="2079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50800" marR="0" lvl="0" rtl="0">
              <a:lnSpc>
                <a:spcPct val="125500"/>
              </a:lnSpc>
              <a:spcBef>
                <a:spcPts val="0"/>
              </a:spcBef>
              <a:buSzPct val="100000"/>
            </a:pPr>
            <a:r>
              <a:rPr lang="en-US" sz="2800" dirty="0">
                <a:latin typeface="+mj-lt"/>
                <a:ea typeface="Helvetica Neue"/>
                <a:cs typeface="Helvetica Neue"/>
                <a:sym typeface="Helvetica Neue"/>
              </a:rPr>
              <a:t>Another section you may use.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25616699" y="4331708"/>
            <a:ext cx="9144000" cy="1127400"/>
          </a:xfrm>
          <a:prstGeom prst="rect">
            <a:avLst/>
          </a:prstGeom>
          <a:solidFill>
            <a:srgbClr val="009A44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16857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6000" dirty="0">
                <a:solidFill>
                  <a:srgbClr val="FFFFFF"/>
                </a:solidFill>
                <a:latin typeface="+mj-lt"/>
                <a:ea typeface="Helvetica Neue"/>
                <a:cs typeface="Helvetica Neue"/>
                <a:sym typeface="Helvetica Neue"/>
              </a:rPr>
              <a:t>Conclusions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25616699" y="5724900"/>
            <a:ext cx="9144000" cy="9473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R="0" lvl="0" rtl="0">
              <a:lnSpc>
                <a:spcPct val="125000"/>
              </a:lnSpc>
              <a:spcBef>
                <a:spcPts val="500"/>
              </a:spcBef>
              <a:buSzPct val="100000"/>
            </a:pPr>
            <a:r>
              <a:rPr lang="en-US" sz="2800" dirty="0">
                <a:latin typeface="+mj-lt"/>
                <a:ea typeface="Helvetica Neue"/>
                <a:cs typeface="Helvetica Neue"/>
                <a:sym typeface="Helvetica Neue"/>
              </a:rPr>
              <a:t>A section for your conclusions could go here.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25616699" y="15811806"/>
            <a:ext cx="9144000" cy="1127400"/>
          </a:xfrm>
          <a:prstGeom prst="rect">
            <a:avLst/>
          </a:prstGeom>
          <a:solidFill>
            <a:srgbClr val="009A44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16857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6000" dirty="0">
                <a:solidFill>
                  <a:srgbClr val="FFFFFF"/>
                </a:solidFill>
                <a:latin typeface="+mj-lt"/>
                <a:ea typeface="Helvetica Neue"/>
                <a:cs typeface="Helvetica Neue"/>
                <a:sym typeface="Helvetica Neue"/>
              </a:rPr>
              <a:t>Acknowledgements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5616699" y="17288883"/>
            <a:ext cx="9144000" cy="2731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R="12700" lvl="0" rtl="0">
              <a:lnSpc>
                <a:spcPct val="125000"/>
              </a:lnSpc>
              <a:spcBef>
                <a:spcPts val="0"/>
              </a:spcBef>
              <a:buSzPct val="100000"/>
            </a:pPr>
            <a:r>
              <a:rPr lang="en-US" sz="2800" dirty="0">
                <a:latin typeface="+mj-lt"/>
                <a:ea typeface="Helvetica Neue"/>
                <a:cs typeface="Helvetica Neue"/>
                <a:sym typeface="Helvetica Neue"/>
              </a:rPr>
              <a:t>If anyone, such as an advisor or instructor, helped guide your work, you can mention their contributions here.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25616699" y="20673690"/>
            <a:ext cx="9144000" cy="1127400"/>
          </a:xfrm>
          <a:prstGeom prst="rect">
            <a:avLst/>
          </a:prstGeom>
          <a:solidFill>
            <a:srgbClr val="009A44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16857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6000" dirty="0">
                <a:solidFill>
                  <a:srgbClr val="FFFFFF"/>
                </a:solidFill>
                <a:latin typeface="+mj-lt"/>
                <a:ea typeface="Helvetica Neue"/>
                <a:cs typeface="Helvetica Neue"/>
                <a:sym typeface="Helvetica Neue"/>
              </a:rPr>
              <a:t>References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25616699" y="22152444"/>
            <a:ext cx="9144000" cy="34161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92100" marR="12700" lvl="0" indent="-292100" rtl="0">
              <a:lnSpc>
                <a:spcPct val="125000"/>
              </a:lnSpc>
              <a:spcBef>
                <a:spcPts val="0"/>
              </a:spcBef>
              <a:buSzPct val="100000"/>
              <a:buFont typeface="Helvetica Neue"/>
              <a:buChar char="•"/>
            </a:pPr>
            <a:r>
              <a:rPr lang="en-US" sz="2400" dirty="0">
                <a:latin typeface="+mj-lt"/>
                <a:ea typeface="Helvetica Neue"/>
                <a:cs typeface="Helvetica Neue"/>
                <a:sym typeface="Helvetica Neue"/>
              </a:rPr>
              <a:t> A place to list sources of information that you used.</a:t>
            </a:r>
          </a:p>
        </p:txBody>
      </p:sp>
      <p:sp>
        <p:nvSpPr>
          <p:cNvPr id="67" name="Shape 6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846008" y="3177160"/>
            <a:ext cx="26700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8529" y="0"/>
                </a:lnTo>
              </a:path>
            </a:pathLst>
          </a:custGeom>
          <a:noFill/>
          <a:ln w="368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/>
          </a:p>
        </p:txBody>
      </p:sp>
      <p:sp>
        <p:nvSpPr>
          <p:cNvPr id="69" name="Shape 6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846008" y="3059942"/>
            <a:ext cx="26700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8529" y="0"/>
                </a:lnTo>
              </a:path>
            </a:pathLst>
          </a:custGeom>
          <a:noFill/>
          <a:ln w="330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/>
          </a:p>
        </p:txBody>
      </p:sp>
      <p:sp>
        <p:nvSpPr>
          <p:cNvPr id="106" name="Shape 10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521134" y="3043160"/>
            <a:ext cx="28800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5638" y="0"/>
                </a:lnTo>
              </a:path>
            </a:pathLst>
          </a:custGeom>
          <a:noFill/>
          <a:ln w="459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/>
          </a:p>
        </p:txBody>
      </p:sp>
      <p:sp>
        <p:nvSpPr>
          <p:cNvPr id="127" name="Shape 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91971" y="3220563"/>
            <a:ext cx="28800" cy="3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7683" y="0"/>
                </a:moveTo>
                <a:lnTo>
                  <a:pt x="32095" y="6425"/>
                </a:lnTo>
                <a:lnTo>
                  <a:pt x="12835" y="19275"/>
                </a:lnTo>
                <a:lnTo>
                  <a:pt x="0" y="32125"/>
                </a:lnTo>
                <a:lnTo>
                  <a:pt x="0" y="83542"/>
                </a:lnTo>
                <a:lnTo>
                  <a:pt x="12835" y="96393"/>
                </a:lnTo>
                <a:lnTo>
                  <a:pt x="32095" y="109251"/>
                </a:lnTo>
                <a:lnTo>
                  <a:pt x="57690" y="115676"/>
                </a:lnTo>
                <a:lnTo>
                  <a:pt x="76943" y="109251"/>
                </a:lnTo>
                <a:lnTo>
                  <a:pt x="57690" y="109251"/>
                </a:lnTo>
                <a:lnTo>
                  <a:pt x="38513" y="102825"/>
                </a:lnTo>
                <a:lnTo>
                  <a:pt x="12835" y="77117"/>
                </a:lnTo>
                <a:lnTo>
                  <a:pt x="6417" y="57834"/>
                </a:lnTo>
                <a:lnTo>
                  <a:pt x="12835" y="38558"/>
                </a:lnTo>
                <a:lnTo>
                  <a:pt x="38513" y="12850"/>
                </a:lnTo>
                <a:lnTo>
                  <a:pt x="57683" y="6425"/>
                </a:lnTo>
                <a:lnTo>
                  <a:pt x="76943" y="6425"/>
                </a:lnTo>
                <a:lnTo>
                  <a:pt x="57683" y="0"/>
                </a:lnTo>
                <a:close/>
              </a:path>
              <a:path w="120000" h="120000" extrusionOk="0">
                <a:moveTo>
                  <a:pt x="76943" y="6425"/>
                </a:moveTo>
                <a:lnTo>
                  <a:pt x="57683" y="6425"/>
                </a:lnTo>
                <a:lnTo>
                  <a:pt x="76943" y="12850"/>
                </a:lnTo>
                <a:lnTo>
                  <a:pt x="89786" y="25700"/>
                </a:lnTo>
                <a:lnTo>
                  <a:pt x="96204" y="38558"/>
                </a:lnTo>
                <a:lnTo>
                  <a:pt x="102621" y="57834"/>
                </a:lnTo>
                <a:lnTo>
                  <a:pt x="96204" y="77117"/>
                </a:lnTo>
                <a:lnTo>
                  <a:pt x="89786" y="89967"/>
                </a:lnTo>
                <a:lnTo>
                  <a:pt x="76943" y="102825"/>
                </a:lnTo>
                <a:lnTo>
                  <a:pt x="57690" y="109251"/>
                </a:lnTo>
                <a:lnTo>
                  <a:pt x="76943" y="109251"/>
                </a:lnTo>
                <a:lnTo>
                  <a:pt x="96204" y="96393"/>
                </a:lnTo>
                <a:lnTo>
                  <a:pt x="109046" y="83542"/>
                </a:lnTo>
                <a:lnTo>
                  <a:pt x="115464" y="57834"/>
                </a:lnTo>
                <a:lnTo>
                  <a:pt x="109046" y="32125"/>
                </a:lnTo>
                <a:lnTo>
                  <a:pt x="96204" y="19275"/>
                </a:lnTo>
                <a:lnTo>
                  <a:pt x="76943" y="6425"/>
                </a:lnTo>
                <a:close/>
              </a:path>
              <a:path w="120000" h="120000" extrusionOk="0">
                <a:moveTo>
                  <a:pt x="64108" y="25700"/>
                </a:moveTo>
                <a:lnTo>
                  <a:pt x="32095" y="25700"/>
                </a:lnTo>
                <a:lnTo>
                  <a:pt x="32095" y="89967"/>
                </a:lnTo>
                <a:lnTo>
                  <a:pt x="44931" y="89967"/>
                </a:lnTo>
                <a:lnTo>
                  <a:pt x="44931" y="64259"/>
                </a:lnTo>
                <a:lnTo>
                  <a:pt x="70525" y="64259"/>
                </a:lnTo>
                <a:lnTo>
                  <a:pt x="64108" y="57834"/>
                </a:lnTo>
                <a:lnTo>
                  <a:pt x="44931" y="57834"/>
                </a:lnTo>
                <a:lnTo>
                  <a:pt x="44931" y="32125"/>
                </a:lnTo>
                <a:lnTo>
                  <a:pt x="70525" y="32125"/>
                </a:lnTo>
                <a:lnTo>
                  <a:pt x="64108" y="25700"/>
                </a:lnTo>
                <a:close/>
              </a:path>
              <a:path w="120000" h="120000" extrusionOk="0">
                <a:moveTo>
                  <a:pt x="70525" y="64259"/>
                </a:moveTo>
                <a:lnTo>
                  <a:pt x="64108" y="64259"/>
                </a:lnTo>
                <a:lnTo>
                  <a:pt x="64108" y="77117"/>
                </a:lnTo>
                <a:lnTo>
                  <a:pt x="70525" y="83542"/>
                </a:lnTo>
                <a:lnTo>
                  <a:pt x="70525" y="89967"/>
                </a:lnTo>
                <a:lnTo>
                  <a:pt x="83368" y="89967"/>
                </a:lnTo>
                <a:lnTo>
                  <a:pt x="76943" y="83542"/>
                </a:lnTo>
                <a:lnTo>
                  <a:pt x="76943" y="77117"/>
                </a:lnTo>
                <a:lnTo>
                  <a:pt x="70525" y="64259"/>
                </a:lnTo>
                <a:close/>
              </a:path>
              <a:path w="120000" h="120000" extrusionOk="0">
                <a:moveTo>
                  <a:pt x="70525" y="32125"/>
                </a:moveTo>
                <a:lnTo>
                  <a:pt x="64108" y="32125"/>
                </a:lnTo>
                <a:lnTo>
                  <a:pt x="64108" y="38558"/>
                </a:lnTo>
                <a:lnTo>
                  <a:pt x="70525" y="44983"/>
                </a:lnTo>
                <a:lnTo>
                  <a:pt x="64108" y="51409"/>
                </a:lnTo>
                <a:lnTo>
                  <a:pt x="57683" y="51409"/>
                </a:lnTo>
                <a:lnTo>
                  <a:pt x="51265" y="57834"/>
                </a:lnTo>
                <a:lnTo>
                  <a:pt x="70525" y="57834"/>
                </a:lnTo>
                <a:lnTo>
                  <a:pt x="76943" y="51409"/>
                </a:lnTo>
                <a:lnTo>
                  <a:pt x="76943" y="38558"/>
                </a:lnTo>
                <a:lnTo>
                  <a:pt x="70525" y="32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/>
          </a:p>
        </p:txBody>
      </p:sp>
      <p:sp>
        <p:nvSpPr>
          <p:cNvPr id="128" name="Shape 1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902785" y="3230746"/>
            <a:ext cx="6900" cy="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6369" y="0"/>
                </a:moveTo>
                <a:lnTo>
                  <a:pt x="0" y="0"/>
                </a:lnTo>
                <a:lnTo>
                  <a:pt x="0" y="107114"/>
                </a:lnTo>
                <a:lnTo>
                  <a:pt x="26369" y="107114"/>
                </a:lnTo>
                <a:lnTo>
                  <a:pt x="53147" y="80336"/>
                </a:lnTo>
                <a:lnTo>
                  <a:pt x="79894" y="80336"/>
                </a:lnTo>
                <a:lnTo>
                  <a:pt x="106642" y="53557"/>
                </a:lnTo>
                <a:lnTo>
                  <a:pt x="79894" y="26778"/>
                </a:lnTo>
                <a:lnTo>
                  <a:pt x="79894" y="0"/>
                </a:lnTo>
                <a:lnTo>
                  <a:pt x="26369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/>
          </a:p>
        </p:txBody>
      </p:sp>
      <p:sp>
        <p:nvSpPr>
          <p:cNvPr id="129" name="Shape 1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899698" y="3228709"/>
            <a:ext cx="12600" cy="21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3573" y="0"/>
                </a:moveTo>
                <a:lnTo>
                  <a:pt x="72749" y="0"/>
                </a:lnTo>
                <a:lnTo>
                  <a:pt x="87353" y="11473"/>
                </a:lnTo>
                <a:lnTo>
                  <a:pt x="101941" y="22947"/>
                </a:lnTo>
                <a:lnTo>
                  <a:pt x="101941" y="34420"/>
                </a:lnTo>
                <a:lnTo>
                  <a:pt x="101941" y="45894"/>
                </a:lnTo>
                <a:lnTo>
                  <a:pt x="87353" y="57367"/>
                </a:lnTo>
                <a:lnTo>
                  <a:pt x="72749" y="57367"/>
                </a:lnTo>
                <a:lnTo>
                  <a:pt x="87353" y="68854"/>
                </a:lnTo>
                <a:lnTo>
                  <a:pt x="101941" y="91802"/>
                </a:lnTo>
                <a:lnTo>
                  <a:pt x="101941" y="103275"/>
                </a:lnTo>
                <a:lnTo>
                  <a:pt x="116529" y="114749"/>
                </a:lnTo>
                <a:lnTo>
                  <a:pt x="87353" y="114749"/>
                </a:lnTo>
                <a:lnTo>
                  <a:pt x="87353" y="103275"/>
                </a:lnTo>
                <a:lnTo>
                  <a:pt x="72749" y="91802"/>
                </a:lnTo>
                <a:lnTo>
                  <a:pt x="72749" y="68854"/>
                </a:lnTo>
                <a:lnTo>
                  <a:pt x="43573" y="68854"/>
                </a:lnTo>
                <a:lnTo>
                  <a:pt x="29175" y="68854"/>
                </a:lnTo>
                <a:lnTo>
                  <a:pt x="29175" y="114749"/>
                </a:lnTo>
                <a:lnTo>
                  <a:pt x="0" y="114749"/>
                </a:lnTo>
                <a:lnTo>
                  <a:pt x="0" y="0"/>
                </a:lnTo>
                <a:lnTo>
                  <a:pt x="29175" y="0"/>
                </a:lnTo>
                <a:lnTo>
                  <a:pt x="43573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c37a091-b9a6-47e5-98d0-903d4a419203}" enabled="0" method="" siteId="{ec37a091-b9a6-47e5-98d0-903d4a41920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126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Franklin Gothic</vt:lpstr>
      <vt:lpstr>Arial</vt:lpstr>
      <vt:lpstr>Times New Roman</vt:lpstr>
      <vt:lpstr>Helvetica Neue</vt:lpstr>
      <vt:lpstr>Office Theme</vt:lpstr>
      <vt:lpstr>Your Project Title Here</vt:lpstr>
    </vt:vector>
  </TitlesOfParts>
  <Company>University of North Dakota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Showcase Poster Template</dc:title>
  <dc:subject>template</dc:subject>
  <dc:creator>UND Arts &amp; Sciences</dc:creator>
  <cp:keywords>template, poster</cp:keywords>
  <cp:lastModifiedBy>Backstrom, Tracy</cp:lastModifiedBy>
  <cp:revision>16</cp:revision>
  <dcterms:modified xsi:type="dcterms:W3CDTF">2025-03-19T21:03:57Z</dcterms:modified>
  <cp:category>template</cp:category>
</cp:coreProperties>
</file>